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A3FC0-8BA2-40F8-B626-ED0EAD906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69BE36-E3FD-4183-90E6-EC69F82A5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5253E-F73B-4100-B018-BE2BAF60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09EF8-42F3-499A-B880-0F364321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5ECFF2-4421-43E0-BA86-1F8F841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3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8B822-8B3C-47A9-A31B-665EB33D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217AE7-4C51-4BB7-81DF-A213E0E45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194E50-3AF2-4228-8844-12DCCD3F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DE1E7A-3A33-40BC-AE62-727D6512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03AD7B-A410-4BD8-9E60-3AF4139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0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A02F6E-E24C-458B-B151-315D0E627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C1AD13-5E58-457C-A252-8246C2102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90592-129F-41DB-B507-CA248470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A5D9D5-BDF5-4BE9-A3E4-5349F192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B3D30-4DCE-4007-993D-76DB5958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83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C895C-9026-43F1-8019-DD135C12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88EB4-34D9-48DA-8B9F-35BBAFEB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EA337A-CB0A-49C1-BA78-B7626C54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0AE9F-8A16-4B9C-951C-A0FE0EE2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3AA1B7-5FE3-4246-92FC-5658A203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93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1D319-F52C-46F1-B71B-12355E85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7BD0F0-F857-4CAA-A666-644A8579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B9DCD-FE54-42B5-814A-7EE9666E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03A98F-E334-4C16-B68C-C06CA1CF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A4E60-59E4-468F-922B-A95896A7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7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CC14B-F598-4391-85E4-3A9EA348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DCBDBA-B0E0-4E6A-8CD9-43BAD9F1C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23CE90-E691-4B7E-9578-C52AD9A98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A1C0FD-DF92-4E20-BC57-58ADC1E0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B79C3C-CF46-4281-BA64-5BB71AE1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06361-F693-48B6-A6CD-397C069B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29E6A-26A7-464B-A0A7-50BF86F1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0E8CDF-8280-4A05-BDD4-7FA1E961D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CFB227-989C-486E-A877-7F332EDD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26A53F-B757-4E88-8481-76066E8C8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A94201-1EDE-42AB-897F-45DB937EF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9AC67C-D963-4F27-ACCE-9FE9EA76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C0AE95-D62C-4B21-969A-51319B9F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390B8E-E5EC-4ED1-A6EE-DEB52735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F9FDA-4A7A-4A7B-B55C-88EA5CBA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2BC793-3AEC-4807-BC14-0BBD51E0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52481D-907A-4BF1-A6AE-CCEE71F8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26F586-07AD-48C5-B632-A2267F9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1CDABE-0F0D-41F9-AED7-A521CD49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C527D5-06CD-4EE2-83CE-8852C1A9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36AC9D-8388-4D20-9970-10A65A70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76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360FB-2246-4E13-9B49-251EF966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538872-E8E4-4DFD-A302-335FC325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5DE8B3-45B0-42D0-80EB-4DAFDB992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3BD9E6-B579-4023-9D10-B1013904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87210F-8B36-4EA0-BC3B-36E18CC4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7C556A-5852-4855-8AAD-2D94E6E2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3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26464-EEF0-44AF-915C-93FC551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93E479-3053-453B-A48C-26B12508D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C373A2-A2F7-4EB3-B0E1-80DFBB0A7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17B325-1AEF-489A-A476-53D594DB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08F935-D1FF-46E6-BA64-61193A4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93E742-AFD1-49CA-91F0-6068D840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8CA1F6-4DF1-435F-BE67-5296555F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0FE83-2A98-405F-9831-6DA18CD39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2A41E5-0A8F-40A2-8807-AD2103996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908A-0226-483E-9198-C398AE1353AF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000E9-3CA9-46B1-8D3F-CFBA4548A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9CB90D-1D70-4986-BBB2-6AE337C60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A7B1-EADA-46DA-AEB8-F88F4F03B2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95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948444-3C7E-44B6-9DF7-3A21A7E78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8" t="7370" r="13440" b="13028"/>
          <a:stretch/>
        </p:blipFill>
        <p:spPr>
          <a:xfrm>
            <a:off x="914400" y="285226"/>
            <a:ext cx="10746558" cy="6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BE9047-17D8-47B9-B91B-533E2ED8B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5" t="4036" r="50000" b="13028"/>
          <a:stretch/>
        </p:blipFill>
        <p:spPr>
          <a:xfrm>
            <a:off x="0" y="-1"/>
            <a:ext cx="5268286" cy="68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5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Matriz</dc:creator>
  <cp:lastModifiedBy>Matriz</cp:lastModifiedBy>
  <cp:revision>2</cp:revision>
  <dcterms:created xsi:type="dcterms:W3CDTF">2019-09-26T18:33:03Z</dcterms:created>
  <dcterms:modified xsi:type="dcterms:W3CDTF">2019-09-26T18:41:02Z</dcterms:modified>
</cp:coreProperties>
</file>